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comments/modernComment_103_E93FBD.xml" ContentType="application/vnd.ms-powerpoint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37CC475-552D-003D-3872-8DE2A97419F7}" name="Majchrowicz, BartoszX" initials="BM" userId="S::bartoszx.majchrowicz@intel.com::b5d159ec-c1a3-4ab1-a396-c938327cb1a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B2F90E-8048-4CED-9BE6-06A3CBEB1C82}" v="56" dt="2026-01-14T08:41:04.1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jchrowicz, BartoszX" userId="b5d159ec-c1a3-4ab1-a396-c938327cb1a5" providerId="ADAL" clId="{4D044568-6C1A-4594-AD42-5596E9299074}"/>
    <pc:docChg chg="custSel addSld modSld">
      <pc:chgData name="Majchrowicz, BartoszX" userId="b5d159ec-c1a3-4ab1-a396-c938327cb1a5" providerId="ADAL" clId="{4D044568-6C1A-4594-AD42-5596E9299074}" dt="2026-01-14T08:47:50.161" v="197" actId="20577"/>
      <pc:docMkLst>
        <pc:docMk/>
      </pc:docMkLst>
      <pc:sldChg chg="modSp mod">
        <pc:chgData name="Majchrowicz, BartoszX" userId="b5d159ec-c1a3-4ab1-a396-c938327cb1a5" providerId="ADAL" clId="{4D044568-6C1A-4594-AD42-5596E9299074}" dt="2026-01-14T08:47:35.913" v="195" actId="20577"/>
        <pc:sldMkLst>
          <pc:docMk/>
          <pc:sldMk cId="14174716" sldId="258"/>
        </pc:sldMkLst>
        <pc:graphicFrameChg chg="modGraphic">
          <ac:chgData name="Majchrowicz, BartoszX" userId="b5d159ec-c1a3-4ab1-a396-c938327cb1a5" providerId="ADAL" clId="{4D044568-6C1A-4594-AD42-5596E9299074}" dt="2026-01-14T08:47:35.913" v="195" actId="20577"/>
          <ac:graphicFrameMkLst>
            <pc:docMk/>
            <pc:sldMk cId="14174716" sldId="258"/>
            <ac:graphicFrameMk id="5" creationId="{2EF13489-F0B4-1E4E-6CAD-190637FD65C1}"/>
          </ac:graphicFrameMkLst>
        </pc:graphicFrameChg>
      </pc:sldChg>
      <pc:sldChg chg="addSp delSp modSp mod">
        <pc:chgData name="Majchrowicz, BartoszX" userId="b5d159ec-c1a3-4ab1-a396-c938327cb1a5" providerId="ADAL" clId="{4D044568-6C1A-4594-AD42-5596E9299074}" dt="2026-01-14T08:47:02.206" v="180" actId="20577"/>
        <pc:sldMkLst>
          <pc:docMk/>
          <pc:sldMk cId="15286205" sldId="259"/>
        </pc:sldMkLst>
        <pc:spChg chg="mod">
          <ac:chgData name="Majchrowicz, BartoszX" userId="b5d159ec-c1a3-4ab1-a396-c938327cb1a5" providerId="ADAL" clId="{4D044568-6C1A-4594-AD42-5596E9299074}" dt="2026-01-14T08:47:02.206" v="180" actId="20577"/>
          <ac:spMkLst>
            <pc:docMk/>
            <pc:sldMk cId="15286205" sldId="259"/>
            <ac:spMk id="2" creationId="{87293478-79EB-DDD5-2CA4-B807AE40362E}"/>
          </ac:spMkLst>
        </pc:spChg>
        <pc:graphicFrameChg chg="add del mod">
          <ac:chgData name="Majchrowicz, BartoszX" userId="b5d159ec-c1a3-4ab1-a396-c938327cb1a5" providerId="ADAL" clId="{4D044568-6C1A-4594-AD42-5596E9299074}" dt="2026-01-13T09:29:31.096" v="8" actId="478"/>
          <ac:graphicFrameMkLst>
            <pc:docMk/>
            <pc:sldMk cId="15286205" sldId="259"/>
            <ac:graphicFrameMk id="8" creationId="{EA8BA5B7-CA81-5A70-6450-03DB1676758F}"/>
          </ac:graphicFrameMkLst>
        </pc:graphicFrameChg>
        <pc:graphicFrameChg chg="add del mod">
          <ac:chgData name="Majchrowicz, BartoszX" userId="b5d159ec-c1a3-4ab1-a396-c938327cb1a5" providerId="ADAL" clId="{4D044568-6C1A-4594-AD42-5596E9299074}" dt="2026-01-13T09:32:43.944" v="45" actId="21"/>
          <ac:graphicFrameMkLst>
            <pc:docMk/>
            <pc:sldMk cId="15286205" sldId="259"/>
            <ac:graphicFrameMk id="11" creationId="{ED20071F-0608-DD33-8ACD-4E4FA9C8D99B}"/>
          </ac:graphicFrameMkLst>
        </pc:graphicFrameChg>
        <pc:graphicFrameChg chg="add mod">
          <ac:chgData name="Majchrowicz, BartoszX" userId="b5d159ec-c1a3-4ab1-a396-c938327cb1a5" providerId="ADAL" clId="{4D044568-6C1A-4594-AD42-5596E9299074}" dt="2026-01-14T08:41:04.162" v="100" actId="20577"/>
          <ac:graphicFrameMkLst>
            <pc:docMk/>
            <pc:sldMk cId="15286205" sldId="259"/>
            <ac:graphicFrameMk id="14" creationId="{41CDFCBD-BF9D-8BCF-92C9-2FA841C642E8}"/>
          </ac:graphicFrameMkLst>
        </pc:graphicFrameChg>
      </pc:sldChg>
      <pc:sldChg chg="addSp delSp modSp new mod">
        <pc:chgData name="Majchrowicz, BartoszX" userId="b5d159ec-c1a3-4ab1-a396-c938327cb1a5" providerId="ADAL" clId="{4D044568-6C1A-4594-AD42-5596E9299074}" dt="2026-01-14T08:46:50.945" v="147" actId="20577"/>
        <pc:sldMkLst>
          <pc:docMk/>
          <pc:sldMk cId="2870401992" sldId="260"/>
        </pc:sldMkLst>
        <pc:spChg chg="mod">
          <ac:chgData name="Majchrowicz, BartoszX" userId="b5d159ec-c1a3-4ab1-a396-c938327cb1a5" providerId="ADAL" clId="{4D044568-6C1A-4594-AD42-5596E9299074}" dt="2026-01-14T08:46:50.945" v="147" actId="20577"/>
          <ac:spMkLst>
            <pc:docMk/>
            <pc:sldMk cId="2870401992" sldId="260"/>
            <ac:spMk id="2" creationId="{0E259E28-413F-4900-ABC8-928678C05F0C}"/>
          </ac:spMkLst>
        </pc:spChg>
        <pc:spChg chg="del">
          <ac:chgData name="Majchrowicz, BartoszX" userId="b5d159ec-c1a3-4ab1-a396-c938327cb1a5" providerId="ADAL" clId="{4D044568-6C1A-4594-AD42-5596E9299074}" dt="2026-01-13T09:32:46.267" v="46"/>
          <ac:spMkLst>
            <pc:docMk/>
            <pc:sldMk cId="2870401992" sldId="260"/>
            <ac:spMk id="3" creationId="{E16425F4-CF7A-6748-7725-8367AA0D2135}"/>
          </ac:spMkLst>
        </pc:spChg>
        <pc:graphicFrameChg chg="add mod">
          <ac:chgData name="Majchrowicz, BartoszX" userId="b5d159ec-c1a3-4ab1-a396-c938327cb1a5" providerId="ADAL" clId="{4D044568-6C1A-4594-AD42-5596E9299074}" dt="2026-01-14T08:40:54.825" v="85" actId="20577"/>
          <ac:graphicFrameMkLst>
            <pc:docMk/>
            <pc:sldMk cId="2870401992" sldId="260"/>
            <ac:graphicFrameMk id="11" creationId="{ED20071F-0608-DD33-8ACD-4E4FA9C8D99B}"/>
          </ac:graphicFrameMkLst>
        </pc:graphicFrameChg>
      </pc:sldChg>
      <pc:sldChg chg="addSp delSp modSp new mod">
        <pc:chgData name="Majchrowicz, BartoszX" userId="b5d159ec-c1a3-4ab1-a396-c938327cb1a5" providerId="ADAL" clId="{4D044568-6C1A-4594-AD42-5596E9299074}" dt="2026-01-14T08:47:50.161" v="197" actId="20577"/>
        <pc:sldMkLst>
          <pc:docMk/>
          <pc:sldMk cId="973018750" sldId="261"/>
        </pc:sldMkLst>
        <pc:spChg chg="mod">
          <ac:chgData name="Majchrowicz, BartoszX" userId="b5d159ec-c1a3-4ab1-a396-c938327cb1a5" providerId="ADAL" clId="{4D044568-6C1A-4594-AD42-5596E9299074}" dt="2026-01-14T08:47:50.161" v="197" actId="20577"/>
          <ac:spMkLst>
            <pc:docMk/>
            <pc:sldMk cId="973018750" sldId="261"/>
            <ac:spMk id="2" creationId="{940CC053-EFED-1A60-98A6-E60D19808AEA}"/>
          </ac:spMkLst>
        </pc:spChg>
        <pc:spChg chg="del">
          <ac:chgData name="Majchrowicz, BartoszX" userId="b5d159ec-c1a3-4ab1-a396-c938327cb1a5" providerId="ADAL" clId="{4D044568-6C1A-4594-AD42-5596E9299074}" dt="2026-01-14T08:41:20.273" v="102" actId="1032"/>
          <ac:spMkLst>
            <pc:docMk/>
            <pc:sldMk cId="973018750" sldId="261"/>
            <ac:spMk id="3" creationId="{1B683FE9-45B9-A1AC-63A8-C92467E96116}"/>
          </ac:spMkLst>
        </pc:spChg>
        <pc:graphicFrameChg chg="add modGraphic">
          <ac:chgData name="Majchrowicz, BartoszX" userId="b5d159ec-c1a3-4ab1-a396-c938327cb1a5" providerId="ADAL" clId="{4D044568-6C1A-4594-AD42-5596E9299074}" dt="2026-01-14T08:41:29.463" v="122" actId="20577"/>
          <ac:graphicFrameMkLst>
            <pc:docMk/>
            <pc:sldMk cId="973018750" sldId="261"/>
            <ac:graphicFrameMk id="4" creationId="{0156CBEE-4C8C-A67C-5306-FBD5843CDB09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Wykres kołowy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 - Wysokacz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F9-468C-A433-F90A11F1C6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dirty="0"/>
              <a:t>Wykres słupkowe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PKB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Balgacz</c:v>
                </c:pt>
                <c:pt idx="1">
                  <c:v>Kaczap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9E-40E3-8100-06C4FA71789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Jakość życia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2"/>
                <c:pt idx="0">
                  <c:v>Balgacz</c:v>
                </c:pt>
                <c:pt idx="1">
                  <c:v>Kaczap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10</c:v>
                </c:pt>
                <c:pt idx="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D9E-40E3-8100-06C4FA7178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650219216"/>
        <c:axId val="1650216816"/>
      </c:barChart>
      <c:catAx>
        <c:axId val="165021921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216816"/>
        <c:crosses val="autoZero"/>
        <c:auto val="1"/>
        <c:lblAlgn val="ctr"/>
        <c:lblOffset val="100"/>
        <c:noMultiLvlLbl val="0"/>
      </c:catAx>
      <c:valAx>
        <c:axId val="16502168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0219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3_E93FB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78A4BE0-FA65-43E7-AAB9-87DA43E1C0E7}" authorId="{937CC475-552D-003D-3872-8DE2A97419F7}" created="2026-01-13T07:27:51.35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5286205" sldId="259"/>
      <ac:spMk id="3" creationId="{5DD79B9A-FB6E-A7CA-5166-33D583444E62}"/>
    </ac:deMkLst>
    <p188:txBody>
      <a:bodyPr/>
      <a:lstStyle/>
      <a:p>
        <a:r>
          <a:rPr lang="en-US"/>
          <a:t>Trzeba wspomnieć o Balgaczu i jego stolicy - Brukapie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D9E9E9-9B9E-47F1-8210-A237A4117D7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A4A32C9-D4E2-4B78-B783-AAB609AD0872}">
      <dgm:prSet phldrT="[Text]" phldr="0"/>
      <dgm:spPr/>
      <dgm:t>
        <a:bodyPr/>
        <a:lstStyle/>
        <a:p>
          <a:r>
            <a:rPr lang="pl-PL" dirty="0"/>
            <a:t>Smart1</a:t>
          </a:r>
          <a:endParaRPr lang="en-US" dirty="0"/>
        </a:p>
      </dgm:t>
    </dgm:pt>
    <dgm:pt modelId="{95E021A3-76BA-4752-9445-B38305DF9EB4}" type="parTrans" cxnId="{C010CCC9-8D50-41A0-9C79-F26C71E938AF}">
      <dgm:prSet/>
      <dgm:spPr/>
      <dgm:t>
        <a:bodyPr/>
        <a:lstStyle/>
        <a:p>
          <a:endParaRPr lang="en-US"/>
        </a:p>
      </dgm:t>
    </dgm:pt>
    <dgm:pt modelId="{F8E02562-59AD-440C-90F7-E1C367D17FE7}" type="sibTrans" cxnId="{C010CCC9-8D50-41A0-9C79-F26C71E938AF}">
      <dgm:prSet/>
      <dgm:spPr/>
      <dgm:t>
        <a:bodyPr/>
        <a:lstStyle/>
        <a:p>
          <a:endParaRPr lang="en-US"/>
        </a:p>
      </dgm:t>
    </dgm:pt>
    <dgm:pt modelId="{3D9BD3BD-C717-4293-8657-C18288D70499}">
      <dgm:prSet phldrT="[Text]" phldr="0"/>
      <dgm:spPr/>
      <dgm:t>
        <a:bodyPr/>
        <a:lstStyle/>
        <a:p>
          <a:r>
            <a:rPr lang="pl-PL" dirty="0"/>
            <a:t>Smart2</a:t>
          </a:r>
          <a:endParaRPr lang="en-US" dirty="0"/>
        </a:p>
      </dgm:t>
    </dgm:pt>
    <dgm:pt modelId="{2D888C0D-E419-473D-A854-2361E59D49B2}" type="parTrans" cxnId="{8834B787-1674-46C7-B095-120D51940AF8}">
      <dgm:prSet/>
      <dgm:spPr/>
      <dgm:t>
        <a:bodyPr/>
        <a:lstStyle/>
        <a:p>
          <a:endParaRPr lang="en-US"/>
        </a:p>
      </dgm:t>
    </dgm:pt>
    <dgm:pt modelId="{A592477B-4596-4942-B00E-DA81884D77E9}" type="sibTrans" cxnId="{8834B787-1674-46C7-B095-120D51940AF8}">
      <dgm:prSet/>
      <dgm:spPr/>
      <dgm:t>
        <a:bodyPr/>
        <a:lstStyle/>
        <a:p>
          <a:endParaRPr lang="en-US"/>
        </a:p>
      </dgm:t>
    </dgm:pt>
    <dgm:pt modelId="{826DCC04-6B0F-4EC3-8BEB-6AFF772647E3}">
      <dgm:prSet phldrT="[Text]" phldr="0"/>
      <dgm:spPr/>
      <dgm:t>
        <a:bodyPr/>
        <a:lstStyle/>
        <a:p>
          <a:r>
            <a:rPr lang="pl-PL" dirty="0"/>
            <a:t>Smart3</a:t>
          </a:r>
          <a:endParaRPr lang="en-US" dirty="0"/>
        </a:p>
      </dgm:t>
    </dgm:pt>
    <dgm:pt modelId="{460287D5-ADA3-45F4-B9A7-9122660FE49B}" type="parTrans" cxnId="{791366B6-5359-4886-8A14-E1C9C31EF11D}">
      <dgm:prSet/>
      <dgm:spPr/>
      <dgm:t>
        <a:bodyPr/>
        <a:lstStyle/>
        <a:p>
          <a:endParaRPr lang="en-US"/>
        </a:p>
      </dgm:t>
    </dgm:pt>
    <dgm:pt modelId="{4B72C2C2-C1E2-4998-B488-E91AF8C3F4E5}" type="sibTrans" cxnId="{791366B6-5359-4886-8A14-E1C9C31EF11D}">
      <dgm:prSet/>
      <dgm:spPr/>
      <dgm:t>
        <a:bodyPr/>
        <a:lstStyle/>
        <a:p>
          <a:endParaRPr lang="en-US"/>
        </a:p>
      </dgm:t>
    </dgm:pt>
    <dgm:pt modelId="{EA5EEA40-34D5-4649-85BA-913C7A6659C0}" type="pres">
      <dgm:prSet presAssocID="{1ED9E9E9-9B9E-47F1-8210-A237A4117D7B}" presName="CompostProcess" presStyleCnt="0">
        <dgm:presLayoutVars>
          <dgm:dir/>
          <dgm:resizeHandles val="exact"/>
        </dgm:presLayoutVars>
      </dgm:prSet>
      <dgm:spPr/>
    </dgm:pt>
    <dgm:pt modelId="{D75BECE2-0A01-4267-8558-138C40C3CFE6}" type="pres">
      <dgm:prSet presAssocID="{1ED9E9E9-9B9E-47F1-8210-A237A4117D7B}" presName="arrow" presStyleLbl="bgShp" presStyleIdx="0" presStyleCnt="1"/>
      <dgm:spPr/>
    </dgm:pt>
    <dgm:pt modelId="{C950581C-F98D-40AD-AA5D-5688523B1716}" type="pres">
      <dgm:prSet presAssocID="{1ED9E9E9-9B9E-47F1-8210-A237A4117D7B}" presName="linearProcess" presStyleCnt="0"/>
      <dgm:spPr/>
    </dgm:pt>
    <dgm:pt modelId="{58BDF10D-3CFF-4675-9570-38CC72C04002}" type="pres">
      <dgm:prSet presAssocID="{AA4A32C9-D4E2-4B78-B783-AAB609AD0872}" presName="textNode" presStyleLbl="node1" presStyleIdx="0" presStyleCnt="3">
        <dgm:presLayoutVars>
          <dgm:bulletEnabled val="1"/>
        </dgm:presLayoutVars>
      </dgm:prSet>
      <dgm:spPr/>
    </dgm:pt>
    <dgm:pt modelId="{3D7B2A02-C0B0-45F8-8A2D-B333D00332DE}" type="pres">
      <dgm:prSet presAssocID="{F8E02562-59AD-440C-90F7-E1C367D17FE7}" presName="sibTrans" presStyleCnt="0"/>
      <dgm:spPr/>
    </dgm:pt>
    <dgm:pt modelId="{19300AFB-B59D-4A8E-A7FB-048F227275AB}" type="pres">
      <dgm:prSet presAssocID="{3D9BD3BD-C717-4293-8657-C18288D70499}" presName="textNode" presStyleLbl="node1" presStyleIdx="1" presStyleCnt="3">
        <dgm:presLayoutVars>
          <dgm:bulletEnabled val="1"/>
        </dgm:presLayoutVars>
      </dgm:prSet>
      <dgm:spPr/>
    </dgm:pt>
    <dgm:pt modelId="{6179E388-1F65-463A-8A06-77F6473CB7B7}" type="pres">
      <dgm:prSet presAssocID="{A592477B-4596-4942-B00E-DA81884D77E9}" presName="sibTrans" presStyleCnt="0"/>
      <dgm:spPr/>
    </dgm:pt>
    <dgm:pt modelId="{CE8572CE-1A2D-4896-A5D6-C550AD9008A7}" type="pres">
      <dgm:prSet presAssocID="{826DCC04-6B0F-4EC3-8BEB-6AFF772647E3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8834B787-1674-46C7-B095-120D51940AF8}" srcId="{1ED9E9E9-9B9E-47F1-8210-A237A4117D7B}" destId="{3D9BD3BD-C717-4293-8657-C18288D70499}" srcOrd="1" destOrd="0" parTransId="{2D888C0D-E419-473D-A854-2361E59D49B2}" sibTransId="{A592477B-4596-4942-B00E-DA81884D77E9}"/>
    <dgm:cxn modelId="{791366B6-5359-4886-8A14-E1C9C31EF11D}" srcId="{1ED9E9E9-9B9E-47F1-8210-A237A4117D7B}" destId="{826DCC04-6B0F-4EC3-8BEB-6AFF772647E3}" srcOrd="2" destOrd="0" parTransId="{460287D5-ADA3-45F4-B9A7-9122660FE49B}" sibTransId="{4B72C2C2-C1E2-4998-B488-E91AF8C3F4E5}"/>
    <dgm:cxn modelId="{B8E4DDB6-A333-4D01-80B4-8C8353E1A4BC}" type="presOf" srcId="{1ED9E9E9-9B9E-47F1-8210-A237A4117D7B}" destId="{EA5EEA40-34D5-4649-85BA-913C7A6659C0}" srcOrd="0" destOrd="0" presId="urn:microsoft.com/office/officeart/2005/8/layout/hProcess9"/>
    <dgm:cxn modelId="{C010CCC9-8D50-41A0-9C79-F26C71E938AF}" srcId="{1ED9E9E9-9B9E-47F1-8210-A237A4117D7B}" destId="{AA4A32C9-D4E2-4B78-B783-AAB609AD0872}" srcOrd="0" destOrd="0" parTransId="{95E021A3-76BA-4752-9445-B38305DF9EB4}" sibTransId="{F8E02562-59AD-440C-90F7-E1C367D17FE7}"/>
    <dgm:cxn modelId="{D7D789D2-BC02-462B-9805-3BF5CF7971E4}" type="presOf" srcId="{AA4A32C9-D4E2-4B78-B783-AAB609AD0872}" destId="{58BDF10D-3CFF-4675-9570-38CC72C04002}" srcOrd="0" destOrd="0" presId="urn:microsoft.com/office/officeart/2005/8/layout/hProcess9"/>
    <dgm:cxn modelId="{1C6219E3-DBB2-4970-963E-321306DB598A}" type="presOf" srcId="{826DCC04-6B0F-4EC3-8BEB-6AFF772647E3}" destId="{CE8572CE-1A2D-4896-A5D6-C550AD9008A7}" srcOrd="0" destOrd="0" presId="urn:microsoft.com/office/officeart/2005/8/layout/hProcess9"/>
    <dgm:cxn modelId="{C2CAF7E8-6BB0-4E6F-8FA3-0A18A59B379A}" type="presOf" srcId="{3D9BD3BD-C717-4293-8657-C18288D70499}" destId="{19300AFB-B59D-4A8E-A7FB-048F227275AB}" srcOrd="0" destOrd="0" presId="urn:microsoft.com/office/officeart/2005/8/layout/hProcess9"/>
    <dgm:cxn modelId="{8DE4AD6E-2C00-4035-A93B-F466AA5FA965}" type="presParOf" srcId="{EA5EEA40-34D5-4649-85BA-913C7A6659C0}" destId="{D75BECE2-0A01-4267-8558-138C40C3CFE6}" srcOrd="0" destOrd="0" presId="urn:microsoft.com/office/officeart/2005/8/layout/hProcess9"/>
    <dgm:cxn modelId="{5B0A58A9-F457-4712-A5FA-4FAF5C0DFC74}" type="presParOf" srcId="{EA5EEA40-34D5-4649-85BA-913C7A6659C0}" destId="{C950581C-F98D-40AD-AA5D-5688523B1716}" srcOrd="1" destOrd="0" presId="urn:microsoft.com/office/officeart/2005/8/layout/hProcess9"/>
    <dgm:cxn modelId="{BCCA227B-4463-481C-A4ED-AE5A923E5D62}" type="presParOf" srcId="{C950581C-F98D-40AD-AA5D-5688523B1716}" destId="{58BDF10D-3CFF-4675-9570-38CC72C04002}" srcOrd="0" destOrd="0" presId="urn:microsoft.com/office/officeart/2005/8/layout/hProcess9"/>
    <dgm:cxn modelId="{18CA5B1D-5747-4E82-A1D9-B058CA233AD0}" type="presParOf" srcId="{C950581C-F98D-40AD-AA5D-5688523B1716}" destId="{3D7B2A02-C0B0-45F8-8A2D-B333D00332DE}" srcOrd="1" destOrd="0" presId="urn:microsoft.com/office/officeart/2005/8/layout/hProcess9"/>
    <dgm:cxn modelId="{2628F75F-1E2D-4F24-921D-57EC8E3848F2}" type="presParOf" srcId="{C950581C-F98D-40AD-AA5D-5688523B1716}" destId="{19300AFB-B59D-4A8E-A7FB-048F227275AB}" srcOrd="2" destOrd="0" presId="urn:microsoft.com/office/officeart/2005/8/layout/hProcess9"/>
    <dgm:cxn modelId="{06DEAA88-F9C2-4A06-B849-311DB7D94F73}" type="presParOf" srcId="{C950581C-F98D-40AD-AA5D-5688523B1716}" destId="{6179E388-1F65-463A-8A06-77F6473CB7B7}" srcOrd="3" destOrd="0" presId="urn:microsoft.com/office/officeart/2005/8/layout/hProcess9"/>
    <dgm:cxn modelId="{4341EC88-ECCF-4B34-BE30-62480C9040AA}" type="presParOf" srcId="{C950581C-F98D-40AD-AA5D-5688523B1716}" destId="{CE8572CE-1A2D-4896-A5D6-C550AD9008A7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5BECE2-0A01-4267-8558-138C40C3CFE6}">
      <dsp:nvSpPr>
        <dsp:cNvPr id="0" name=""/>
        <dsp:cNvSpPr/>
      </dsp:nvSpPr>
      <dsp:spPr>
        <a:xfrm>
          <a:off x="720328" y="0"/>
          <a:ext cx="8163718" cy="34496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BDF10D-3CFF-4675-9570-38CC72C04002}">
      <dsp:nvSpPr>
        <dsp:cNvPr id="0" name=""/>
        <dsp:cNvSpPr/>
      </dsp:nvSpPr>
      <dsp:spPr>
        <a:xfrm>
          <a:off x="30013" y="1034891"/>
          <a:ext cx="2881312" cy="1379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5900" kern="1200" dirty="0"/>
            <a:t>Smart1</a:t>
          </a:r>
          <a:endParaRPr lang="en-US" sz="5900" kern="1200" dirty="0"/>
        </a:p>
      </dsp:txBody>
      <dsp:txXfrm>
        <a:off x="97372" y="1102250"/>
        <a:ext cx="2746594" cy="1245137"/>
      </dsp:txXfrm>
    </dsp:sp>
    <dsp:sp modelId="{19300AFB-B59D-4A8E-A7FB-048F227275AB}">
      <dsp:nvSpPr>
        <dsp:cNvPr id="0" name=""/>
        <dsp:cNvSpPr/>
      </dsp:nvSpPr>
      <dsp:spPr>
        <a:xfrm>
          <a:off x="3361531" y="1034891"/>
          <a:ext cx="2881312" cy="1379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5900" kern="1200" dirty="0"/>
            <a:t>Smart2</a:t>
          </a:r>
          <a:endParaRPr lang="en-US" sz="5900" kern="1200" dirty="0"/>
        </a:p>
      </dsp:txBody>
      <dsp:txXfrm>
        <a:off x="3428890" y="1102250"/>
        <a:ext cx="2746594" cy="1245137"/>
      </dsp:txXfrm>
    </dsp:sp>
    <dsp:sp modelId="{CE8572CE-1A2D-4896-A5D6-C550AD9008A7}">
      <dsp:nvSpPr>
        <dsp:cNvPr id="0" name=""/>
        <dsp:cNvSpPr/>
      </dsp:nvSpPr>
      <dsp:spPr>
        <a:xfrm>
          <a:off x="6693048" y="1034891"/>
          <a:ext cx="2881312" cy="1379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4790" tIns="224790" rIns="224790" bIns="224790" numCol="1" spcCol="1270" anchor="ctr" anchorCtr="0">
          <a:noAutofit/>
        </a:bodyPr>
        <a:lstStyle/>
        <a:p>
          <a:pPr marL="0" lvl="0" indent="0" algn="ctr" defTabSz="2622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5900" kern="1200" dirty="0"/>
            <a:t>Smart3</a:t>
          </a:r>
          <a:endParaRPr lang="en-US" sz="5900" kern="1200" dirty="0"/>
        </a:p>
      </dsp:txBody>
      <dsp:txXfrm>
        <a:off x="6760407" y="1102250"/>
        <a:ext cx="2746594" cy="12451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9T08:14:39.89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1754 64 24575,'-21'-10'0,"0"1"0,0 2 0,-1 0 0,0 1 0,-40-5 0,-114 0 0,132 10 0,-56-1 0,0 5 0,1 3 0,-1 5 0,-123 31 0,166-27 0,1 3 0,1 2 0,-73 38 0,92-38 0,1 1 0,1 1 0,1 2 0,1 2 0,-46 47 0,58-52-9,0 2-1,1 0 1,2 1-1,0 1 1,2 1 0,1 0-1,0 1 1,2 0-1,2 1 1,0 0-1,2 1 1,1 0-1,1 0 1,2 1 0,1 0-1,1-1 1,1 1-1,2 0 1,1 0-1,1 0 1,2-1-1,1 0 1,1 0 0,20 51-1,-8-38-125,2-1 0,1-1 0,3-1 0,1-1 1,1-1-1,41 41 0,16 6-178,3-3 0,166 116 1,401 203-2496,222 7 1286,188-32-1758,-300-163 1910,9-33 0,1186 119 0,-916-231 1370,-155-85-190,-671-1-190,270-59 0,-383 54 353,0-5-1,192-82 1,-252 91 99,-1-3 1,0-1-1,-2-2 0,-1-2 0,63-57 0,-88 71-20,-2 0 0,0-1 0,-1 0-1,0-1 1,-1 0 0,-1-1-1,0 0 1,-2-1 0,0 0 0,-1 0-1,7-26 1,-11 28 84,-1-1 0,-1 0 0,0 0-1,-1 0 1,-1 0 0,0 0 0,-1 0 0,-1 0 0,-1 1 0,0-1-1,-2 1 1,1 0 0,-11-18 0,-4-4-56,-2 0 1,-2 2-1,-1 0 1,-2 2-1,-50-49 1,-3 6 133,-176-130 1,64 79 214,-7 7 1,-4 10-1,-5 9 0,-422-144 0,515 210-429,-188-31 0,254 60 114,-1 2-1,1 2 0,-1 3 0,-70 7 0,99-4 132,1 0 1,0 1-1,1 2 0,-1 0 1,1 0-1,0 2 1,-29 17-1,40-21-180,1 1 0,0 0 0,0 1 0,1 0 0,0 0 0,0 0 0,0 1 0,1 0 0,-1 0 0,2 0 0,-1 0-1,1 1 1,0 0 0,1 0 0,0 0 0,0 0 0,1 1 0,-3 16 0,4-14 41,1 1 0,0 0 0,1-1-1,0 1 1,1 0 0,0-1 0,1 0 0,0 1-1,1-1 1,0 0 0,0-1 0,1 1 0,10 14 0,7 7-45,0-2 1,2-1 0,2-1-1,0-1 1,49 38 0,22 10-311,187 109 0,299 105-1740,205 3 1014,664 86-575,25-124 716,-712-172 397,-222-66-1307,-496-17 1656,1-1 1,-1-3 0,0-2 0,75-21-1,-117 27 88,1-1 0,-1 0 0,0-1 0,0 1 0,0-1 0,0 0 0,0 0 0,-1-1 0,1 1 0,-1-1 0,0 0 0,3-5 0,-5 7 0,-1 0 0,0 0 0,0 0 0,-1 0 0,1 0 0,0-1 0,-1 1 0,1 0 0,-1 0 0,0-1 0,0 1 0,0 0 0,0-1 0,0 1 0,0 0 0,0-1 0,-1 1 0,0 0 0,1 0 0,-1-1 0,0 1 0,0 0 0,0 0 0,-2-3 0,-4-5 0,0 0 0,-1 1 0,0 0 0,-1 1 0,1 0 0,-1 0 0,-12-7 0,-23-15 0,-67-35 0,-452-180-171,-328-61-514,-267-9 480,-661-43 96,-15 179 50,1040 186 237,702-1-1,0 4 1,1 4-1,-112 32 0,186-41-155,1 0 0,0 2-1,1 0 1,-1 1 0,1 0-1,-15 13 1,26-19-21,1 0 0,0 1 1,0 0-1,1-1 0,-1 1 0,1 0 1,-1 1-1,1-1 0,0 0 1,0 1-1,0-1 0,0 1 1,1-1-1,0 1 0,0 0 0,0 0 1,0-1-1,0 1 0,0 6 1,2-4-4,0-1 0,0 1 0,1 0 0,-1-1 0,1 1 0,0-1 0,1 0 0,-1 0 0,1 0 0,0 0 0,0 0 0,1 0 0,7 7 0,7 6 0,0 0 0,1-2-1,36 24 1,59 30-2,235 102 1,423 130-84,242 28-261,111-23 261,-71-60 87,-205-74 0,-267-86 59,-404-79 59,-168-8-103,0 0 0,0-1 0,0 0-1,0 0 1,0-2 0,0 1 0,17-7 0,-26 8-14,0 1 0,0-1 0,0 1 1,0-1-1,0 0 0,0 1 0,0-1 1,0 0-1,0 0 0,-1 0 0,1 0 0,0 0 1,-1 0-1,1 0 0,0 0 0,-1 0 1,1 0-1,-1 0 0,1 0 0,-1 0 1,0-1-1,0 1 0,1 0 0,-1 0 0,0 0 1,0-1-1,0 1 0,0 0 0,0 0 1,-1 0-1,1-1 0,0 1 0,0 0 1,-1 0-1,1 0 0,-1 0 0,1 0 1,-1-1-1,1 1 0,-1 0 0,-1-1 0,-5-7 0,-1 0 0,0 0 0,-1 1 0,0 0 0,0 1 0,0-1 0,-13-5 0,-86-50-1,-4 6 0,-127-48 0,-644-217-459,-363-70-1377,-1249-244 1271,-43 197 1229,1943 377-477,421 55-53,160 6-108,-1 2 1,1-1 0,-1 2-1,-18 4 1,33-6-26,-1 0 0,1 0 0,-1 0 0,1 0 0,-1 0 0,0 0 0,1 0 0,-1 0 0,1 1 0,-1-1 0,1 0 0,-1 0 0,0 1 0,1-1 0,-1 0 0,1 1 0,0-1 0,-1 0 0,1 1 0,-1-1 0,1 1 0,-1-1 0,1 1-1,0-1 1,-1 1 0,1-1 0,0 1 0,0-1 0,-1 1 0,1-1 0,0 1 0,0-1 0,0 1 0,0 0 0,0-1 0,0 1 0,0-1 0,0 1 0,0 0 0,0-1 0,0 1 0,0-1 0,0 1 0,0-1 0,0 1 0,1 0 0,-1-1 0,0 1 0,0-1 0,1 1 0,-1-1 0,0 1 0,1-1 0,-1 1 0,1-1 0,-1 0 0,0 1 0,1-1 0,0 1 0,9 7 0,0-1 0,1-1 1,-1 1-1,1-2 0,13 6 1,386 136-2,344 80 16,2770 659 496,-3175-814 1213,-300-68-1297,-51-6-391,-1 0 0,1 0 0,-1 1 1,0-1-1,0 1 0,0-1 0,0 1 1,0 0-1,0 0 0,-6-1 0,-316-93 1590,-256-49-1220,-817-154-1919,801 181 3464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9T08:14:42.175"/>
    </inkml:context>
    <inkml:brush xml:id="br0">
      <inkml:brushProperty name="width" value="0.1" units="cm"/>
      <inkml:brushProperty name="height" value="0.1" units="cm"/>
      <inkml:brushProperty name="color" value="#AE198D"/>
      <inkml:brushProperty name="inkEffects" value="galaxy"/>
      <inkml:brushProperty name="anchorX" value="0"/>
      <inkml:brushProperty name="anchorY" value="0"/>
      <inkml:brushProperty name="scaleFactor" value="0.5"/>
    </inkml:brush>
  </inkml:definitions>
  <inkml:trace contextRef="#ctx0" brushRef="#br0">5932 4452 24575,'0'0'0,"43"17"0,57 17 0,45 18 0,27 16 0,38 20 0,52 21 0,103 27-2299,123 18 2956,68 14-4596,15-11 4970,-22-32-1547,-74-45-1735,-102-44 2894,-299-31-985,111-10-1,-164 6 361,0-3-1,-1-1 0,0 0 0,1-2 1,26-9-1,-47 11 14,2 2 1,0 0-1,-1 0 0,1 0 1,0 0-1,0-1 0,-1 1 1,1 0-1,-1-1 0,1 1 1,-1-1-1,0 0 0,1 1 1,-1-1-1,0 0 1,0 0-1,0 0 0,-1 0 1,1 0-1,0 0 0,-1 0 1,1 0-1,-1 0 0,0 0 1,1 0-1,-1 0 0,0 0 1,0 0-1,-1 0 0,1 0 1,0-1-1,-1 1 0,1 0 1,-1 0-1,1 0 0,-3-3 1,-12-14-82,3 4 1,-1 0-1,0 0 1,-1 2-1,0 0 1,-32-23 0,-276-161 222,-237-50-173,-218 5-1116,-174 40 1435,-99 101-4121,23 120 4843,759 2-2825,-336 72 1,463-63 2073,-8 9 0,-235 95 1,312-110-628,-1 9 1,2 3 0,2 3 0,-107 80 0,147-100 372,3 3-1,0 1 1,2 2 0,0 0-1,2 1 1,1 1-1,1 2 1,1 0-1,-18 40 1,27-55 78,2 5 1,1 1-1,1-1 0,1 1 0,1 0 1,0 0-1,1 1 0,2-1 0,0 1 1,1-1-1,1 1 0,1-1 1,6 28-1,-2-18-165,4 0 0,0-1 0,2 0 1,1 0-1,2-1 0,0-1 0,2 0 0,1-2 1,29 34-1,16 3 102,-2-4-1,3-2 1,1-4 0,80 49 0,37 9 1014,253 114 1,350 63-1675,66-77 1409,-610-179-871,365 18 1,-483-58 87,16 1 1,0-5 0,197-46-1,-268 36-17,8-1 0,-1-4 0,-1-2 0,-1-4 0,-2-3 0,77-54 0,-103 47-53,2 3-1,-1-2 0,-2-1 1,-3-3-1,-1-1 0,-2-2 1,-3-2-1,33-64 0,-40 60 74,3-12 0,-3-2-1,-4-1 1,-2-1 0,-4-1 0,16-133-1,-42 111-30,7-2-1,-5 0 1,-4 0-1,-4 0 1,-51-180-1,7 130-649,-2-5 1,-6 3-1,-155-251 0,61 181 913,-4 2 0,-259-264-1,127 204-1260,-476-362 0,-485-187 1478,-35 172-1536,76 191 1305,913 368-893,-447-72 1,553 126 767,-11 14 1,-218 0-1,344 23-2,-3 6 1,0 4-1,1 4 1,0 3-1,-90 26 0,135-36-135,4 8 0,1 1 0,0 1 1,0 2-1,1 1 0,1 2 0,1 1 0,1 2 0,-44 37 0,53-52 227,5 9 0,1 0 0,0 1 1,1 1-1,1 0 0,0 1 0,2 0 1,0 1-1,1 0 0,1 0 0,0 1 1,-11 42-1,12-37-269,4 2 1,0 0-1,2 0 1,1 0-1,2 0 1,0 0-1,1 0 1,2 0-1,1 0 1,12 38-1,10 2 138,-1-4 0,2-1 0,4-1 0,75 108 0,8-28 724,234 235-1,376 238-1249,195 60 681,133-16-227,8-80-2033,-122-127 2614,-207-138-2449,-233-120 2318,-196-98 606,-279-85-1109,-8-6 1,1 0 0,-1-1 0,1-1-1,0 0 1,18-1 0,7 0 2021,-41-1-1910,-1 0 0,1-1-1,-1 1 1,1 0 0,-1 0 0,0 0 0,1-1 0,-1 1 0,1 0 0,-1-1 0,0 1-1,1 0 1,-1-1 0,0 1 0,0 0 0,1-1 0,-1 1 0,0-1 0,0 1 0,1 0-1,-1-1 1,0 1 0,0-1 0,0 1 0,0-1 0,0 1 0,0-1 0,0 1-1,0-1 1,0 1 0,0-1 0,0 1 0,0 0 0,0-2 0,62-42-1158,-8 27 4250,56-26 0,228-12-4795,159 9 2466,74 2-1198,-40 7 483,-114 5-161,-156-2 460,-255 31-424,5 0-1,0 0 1,18-8 0,-28 10 17,0 1 0,0 0 0,-1 0-1,1-1 1,0 1 0,-1 0 0,1-1-1,0 1 1,-1-1 0,1 1 0,0 0-1,-1-1 1,1 0 0,-1 1 0,1-1-1,-1 1 1,1-1 0,-1 0 0,1 1-1,-1-1 1,0 0 0,1 1 0,-1-1-1,0 0 1,0 0 0,0 1 0,1-1 0,-1 0-1,0 0 1,0 1 0,0-1 0,0 0-1,0 0 1,-1-1 0,-11-5 8,8 3 0,-1 0 1,0 1-1,0 0 0,-1 0 0,1 0 0,-12-4 1,-94-30-8,-249-54 0,-150-7 0,-29 13-3575,60 19 4597,113 22-1533,114 17 5165</inkml:trace>
</inkml:ink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A2D2F5-0BF8-4594-8882-C922B9EC5BB7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8B441A-DD50-4767-AE57-4067FE257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55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Jak wiemy, stolicą fantazyjnej krainy Magracz jest wspaniałe miasto Milkuk, położone na leśnym płaskowyżu Migmapanna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B441A-DD50-4767-AE57-4067FE257C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0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8B441A-DD50-4767-AE57-4067FE257C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65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022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82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71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86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5997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195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4285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555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996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903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10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2137DF-126B-4EA0-B5FD-17CA778034ED}" type="datetimeFigureOut">
              <a:rPr lang="en-US" smtClean="0"/>
              <a:t>13-Jan-26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4A8E5BBE-83DD-4F38-91EA-7713A977DCB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0481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7/06/relationships/model3d" Target="../media/model3d1.glb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103_E93FBD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5C08F-4811-2116-1620-4C055B09CD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pptx with some text, images, and 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275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635E-F842-A5A9-0A7E-F69C5EBFB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lose-up of package with blank tag">
            <a:extLst>
              <a:ext uri="{FF2B5EF4-FFF2-40B4-BE49-F238E27FC236}">
                <a16:creationId xmlns:a16="http://schemas.microsoft.com/office/drawing/2014/main" id="{A4266396-7CBD-945D-DFAC-7FB8F59CD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450" y="2016125"/>
            <a:ext cx="5057425" cy="3449638"/>
          </a:xfrm>
        </p:spPr>
      </p:pic>
    </p:spTree>
    <p:extLst>
      <p:ext uri="{BB962C8B-B14F-4D97-AF65-F5344CB8AC3E}">
        <p14:creationId xmlns:p14="http://schemas.microsoft.com/office/powerpoint/2010/main" val="2103664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Oceanic white tip shark">
                <a:extLst>
                  <a:ext uri="{FF2B5EF4-FFF2-40B4-BE49-F238E27FC236}">
                    <a16:creationId xmlns:a16="http://schemas.microsoft.com/office/drawing/2014/main" id="{A38C1267-C6E4-1274-D5F4-B594818A35F0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516127851"/>
                  </p:ext>
                </p:extLst>
              </p:nvPr>
            </p:nvGraphicFramePr>
            <p:xfrm>
              <a:off x="1076156" y="2144949"/>
              <a:ext cx="1819323" cy="1284051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819323" cy="1284051"/>
                    </a:xfrm>
                    <a:prstGeom prst="rect">
                      <a:avLst/>
                    </a:prstGeom>
                  </am3d:spPr>
                  <am3d:camera>
                    <am3d:pos x="0" y="0" z="549073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69301" d="1000000"/>
                    <am3d:preTrans dx="-28" dy="-6470955" dz="172923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0555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Oceanic white tip shark">
                <a:extLst>
                  <a:ext uri="{FF2B5EF4-FFF2-40B4-BE49-F238E27FC236}">
                    <a16:creationId xmlns:a16="http://schemas.microsoft.com/office/drawing/2014/main" id="{A38C1267-C6E4-1274-D5F4-B594818A35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6156" y="2144949"/>
                <a:ext cx="1819323" cy="1284051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EF13489-F0B4-1E4E-6CAD-190637FD65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5009232"/>
              </p:ext>
            </p:extLst>
          </p:nvPr>
        </p:nvGraphicFramePr>
        <p:xfrm>
          <a:off x="2108200" y="255689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31352064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8378317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4940759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Kraina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Stolica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Położenie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609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Kaczap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Kruczak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Góry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6724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Ugrap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Urkap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Doliny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544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dirty="0"/>
                        <a:t>n/a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7968338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F99FBD2-7A88-F16A-4458-6B1DDD414170}"/>
                  </a:ext>
                </a:extLst>
              </p14:cNvPr>
              <p14:cNvContentPartPr/>
              <p14:nvPr/>
            </p14:nvContentPartPr>
            <p14:xfrm>
              <a:off x="4507704" y="3013056"/>
              <a:ext cx="5023440" cy="1409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F99FBD2-7A88-F16A-4458-6B1DDD41417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98704" y="3004056"/>
                <a:ext cx="5041080" cy="142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97DB901-DC72-ACE4-2F5D-108A729F0A26}"/>
                  </a:ext>
                </a:extLst>
              </p14:cNvPr>
              <p14:cNvContentPartPr/>
              <p14:nvPr/>
            </p14:nvContentPartPr>
            <p14:xfrm>
              <a:off x="6057504" y="2201256"/>
              <a:ext cx="3844440" cy="2592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97DB901-DC72-ACE4-2F5D-108A729F0A2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39504" y="2183256"/>
                <a:ext cx="3880080" cy="262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74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3478-79EB-DDD5-2CA4-B807AE403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OBRAZ I WYKRES KOŁOWY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79B9A-FB6E-A7CA-5166-33D583444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Więcej krain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5444E1-B43F-09F1-A84E-34C37F189E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2916165"/>
            <a:ext cx="3610479" cy="2019582"/>
          </a:xfrm>
          <a:prstGeom prst="rect">
            <a:avLst/>
          </a:prstGeom>
        </p:spPr>
      </p:pic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41CDFCBD-BF9D-8BCF-92C9-2FA841C64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5287473"/>
              </p:ext>
            </p:extLst>
          </p:nvPr>
        </p:nvGraphicFramePr>
        <p:xfrm>
          <a:off x="6654800" y="2157269"/>
          <a:ext cx="4226560" cy="3537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528620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59E28-413F-4900-ABC8-928678C05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SŁUPKI</a:t>
            </a:r>
            <a:endParaRPr lang="en-US" dirty="0"/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ED20071F-0608-DD33-8ACD-4E4FA9C8D9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0418168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0401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CC053-EFED-1A60-98A6-E60D19808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Smartart Process 1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156CBEE-4C8C-A67C-5306-FBD5843CDB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2760443"/>
              </p:ext>
            </p:extLst>
          </p:nvPr>
        </p:nvGraphicFramePr>
        <p:xfrm>
          <a:off x="1450975" y="2016125"/>
          <a:ext cx="9604375" cy="344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301875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46c98d88-e344-4ed4-8496-4ed7712e255d}" enabled="0" method="" siteId="{46c98d88-e344-4ed4-8496-4ed7712e255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1526</TotalTime>
  <Words>57</Words>
  <Application>Microsoft Office PowerPoint</Application>
  <PresentationFormat>Widescreen</PresentationFormat>
  <Paragraphs>23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Gill Sans MT</vt:lpstr>
      <vt:lpstr>Gallery</vt:lpstr>
      <vt:lpstr>pptx with some text, images, and other</vt:lpstr>
      <vt:lpstr>PowerPoint Presentation</vt:lpstr>
      <vt:lpstr>PowerPoint Presentation</vt:lpstr>
      <vt:lpstr>OBRAZ I WYKRES KOŁOWY</vt:lpstr>
      <vt:lpstr>SŁUPKI</vt:lpstr>
      <vt:lpstr>Smartart Process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Blaszkowski, Mateusz</dc:creator>
  <cp:lastModifiedBy>Majchrowicz, BartoszX</cp:lastModifiedBy>
  <cp:revision>2</cp:revision>
  <dcterms:created xsi:type="dcterms:W3CDTF">2024-09-19T08:13:21Z</dcterms:created>
  <dcterms:modified xsi:type="dcterms:W3CDTF">2026-01-14T08:47:53Z</dcterms:modified>
</cp:coreProperties>
</file>

<file path=docProps/thumbnail.jpeg>
</file>